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484563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5460A2-07EE-4DF5-B084-2F3F48F308C4}" v="2" dt="2024-03-11T08:58:4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4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ras, Marie" userId="56a0b3b7-a01b-47a1-9629-678f935f6c48" providerId="ADAL" clId="{205460A2-07EE-4DF5-B084-2F3F48F308C4}"/>
    <pc:docChg chg="modSld">
      <pc:chgData name="Schras, Marie" userId="56a0b3b7-a01b-47a1-9629-678f935f6c48" providerId="ADAL" clId="{205460A2-07EE-4DF5-B084-2F3F48F308C4}" dt="2024-03-11T08:58:49.850" v="9" actId="20577"/>
      <pc:docMkLst>
        <pc:docMk/>
      </pc:docMkLst>
      <pc:sldChg chg="modSp mod setBg">
        <pc:chgData name="Schras, Marie" userId="56a0b3b7-a01b-47a1-9629-678f935f6c48" providerId="ADAL" clId="{205460A2-07EE-4DF5-B084-2F3F48F308C4}" dt="2024-03-11T08:58:49.850" v="9" actId="20577"/>
        <pc:sldMkLst>
          <pc:docMk/>
          <pc:sldMk cId="1984150920" sldId="256"/>
        </pc:sldMkLst>
        <pc:spChg chg="mod">
          <ac:chgData name="Schras, Marie" userId="56a0b3b7-a01b-47a1-9629-678f935f6c48" providerId="ADAL" clId="{205460A2-07EE-4DF5-B084-2F3F48F308C4}" dt="2024-03-11T08:58:49.850" v="9" actId="20577"/>
          <ac:spMkLst>
            <pc:docMk/>
            <pc:sldMk cId="1984150920" sldId="256"/>
            <ac:spMk id="8" creationId="{C5696FBA-2600-25D4-98E4-2ED0092DBC4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342" y="748242"/>
            <a:ext cx="2961879" cy="1591733"/>
          </a:xfrm>
        </p:spPr>
        <p:txBody>
          <a:bodyPr anchor="b"/>
          <a:lstStyle>
            <a:lvl1pPr algn="ctr">
              <a:defRPr sz="228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571" y="2401359"/>
            <a:ext cx="2613422" cy="1103841"/>
          </a:xfrm>
        </p:spPr>
        <p:txBody>
          <a:bodyPr/>
          <a:lstStyle>
            <a:lvl1pPr marL="0" indent="0" algn="ctr">
              <a:buNone/>
              <a:defRPr sz="915"/>
            </a:lvl1pPr>
            <a:lvl2pPr marL="174239" indent="0" algn="ctr">
              <a:buNone/>
              <a:defRPr sz="762"/>
            </a:lvl2pPr>
            <a:lvl3pPr marL="348478" indent="0" algn="ctr">
              <a:buNone/>
              <a:defRPr sz="686"/>
            </a:lvl3pPr>
            <a:lvl4pPr marL="522717" indent="0" algn="ctr">
              <a:buNone/>
              <a:defRPr sz="610"/>
            </a:lvl4pPr>
            <a:lvl5pPr marL="696956" indent="0" algn="ctr">
              <a:buNone/>
              <a:defRPr sz="610"/>
            </a:lvl5pPr>
            <a:lvl6pPr marL="871195" indent="0" algn="ctr">
              <a:buNone/>
              <a:defRPr sz="610"/>
            </a:lvl6pPr>
            <a:lvl7pPr marL="1045434" indent="0" algn="ctr">
              <a:buNone/>
              <a:defRPr sz="610"/>
            </a:lvl7pPr>
            <a:lvl8pPr marL="1219672" indent="0" algn="ctr">
              <a:buNone/>
              <a:defRPr sz="610"/>
            </a:lvl8pPr>
            <a:lvl9pPr marL="1393911" indent="0" algn="ctr">
              <a:buNone/>
              <a:defRPr sz="61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6228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595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93641" y="243417"/>
            <a:ext cx="751359" cy="3874559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9564" y="243417"/>
            <a:ext cx="2210520" cy="387455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4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0461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9" y="1139826"/>
            <a:ext cx="3005436" cy="1901825"/>
          </a:xfrm>
        </p:spPr>
        <p:txBody>
          <a:bodyPr anchor="b"/>
          <a:lstStyle>
            <a:lvl1pPr>
              <a:defRPr sz="228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749" y="3059643"/>
            <a:ext cx="3005436" cy="1000125"/>
          </a:xfrm>
        </p:spPr>
        <p:txBody>
          <a:bodyPr/>
          <a:lstStyle>
            <a:lvl1pPr marL="0" indent="0">
              <a:buNone/>
              <a:defRPr sz="915">
                <a:solidFill>
                  <a:schemeClr val="tx1"/>
                </a:solidFill>
              </a:defRPr>
            </a:lvl1pPr>
            <a:lvl2pPr marL="174239" indent="0">
              <a:buNone/>
              <a:defRPr sz="762">
                <a:solidFill>
                  <a:schemeClr val="tx1">
                    <a:tint val="75000"/>
                  </a:schemeClr>
                </a:solidFill>
              </a:defRPr>
            </a:lvl2pPr>
            <a:lvl3pPr marL="348478" indent="0">
              <a:buNone/>
              <a:defRPr sz="686">
                <a:solidFill>
                  <a:schemeClr val="tx1">
                    <a:tint val="75000"/>
                  </a:schemeClr>
                </a:solidFill>
              </a:defRPr>
            </a:lvl3pPr>
            <a:lvl4pPr marL="522717" indent="0">
              <a:buNone/>
              <a:defRPr sz="610">
                <a:solidFill>
                  <a:schemeClr val="tx1">
                    <a:tint val="75000"/>
                  </a:schemeClr>
                </a:solidFill>
              </a:defRPr>
            </a:lvl4pPr>
            <a:lvl5pPr marL="696956" indent="0">
              <a:buNone/>
              <a:defRPr sz="610">
                <a:solidFill>
                  <a:schemeClr val="tx1">
                    <a:tint val="75000"/>
                  </a:schemeClr>
                </a:solidFill>
              </a:defRPr>
            </a:lvl5pPr>
            <a:lvl6pPr marL="871195" indent="0">
              <a:buNone/>
              <a:defRPr sz="610">
                <a:solidFill>
                  <a:schemeClr val="tx1">
                    <a:tint val="75000"/>
                  </a:schemeClr>
                </a:solidFill>
              </a:defRPr>
            </a:lvl6pPr>
            <a:lvl7pPr marL="1045434" indent="0">
              <a:buNone/>
              <a:defRPr sz="610">
                <a:solidFill>
                  <a:schemeClr val="tx1">
                    <a:tint val="75000"/>
                  </a:schemeClr>
                </a:solidFill>
              </a:defRPr>
            </a:lvl7pPr>
            <a:lvl8pPr marL="1219672" indent="0">
              <a:buNone/>
              <a:defRPr sz="610">
                <a:solidFill>
                  <a:schemeClr val="tx1">
                    <a:tint val="75000"/>
                  </a:schemeClr>
                </a:solidFill>
              </a:defRPr>
            </a:lvl8pPr>
            <a:lvl9pPr marL="1393911" indent="0">
              <a:buNone/>
              <a:defRPr sz="6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348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564" y="1217083"/>
            <a:ext cx="1480939" cy="290089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4060" y="1217083"/>
            <a:ext cx="1480939" cy="290089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717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017" y="243418"/>
            <a:ext cx="3005436" cy="88370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0018" y="1120775"/>
            <a:ext cx="1474133" cy="549275"/>
          </a:xfrm>
        </p:spPr>
        <p:txBody>
          <a:bodyPr anchor="b"/>
          <a:lstStyle>
            <a:lvl1pPr marL="0" indent="0">
              <a:buNone/>
              <a:defRPr sz="915" b="1"/>
            </a:lvl1pPr>
            <a:lvl2pPr marL="174239" indent="0">
              <a:buNone/>
              <a:defRPr sz="762" b="1"/>
            </a:lvl2pPr>
            <a:lvl3pPr marL="348478" indent="0">
              <a:buNone/>
              <a:defRPr sz="686" b="1"/>
            </a:lvl3pPr>
            <a:lvl4pPr marL="522717" indent="0">
              <a:buNone/>
              <a:defRPr sz="610" b="1"/>
            </a:lvl4pPr>
            <a:lvl5pPr marL="696956" indent="0">
              <a:buNone/>
              <a:defRPr sz="610" b="1"/>
            </a:lvl5pPr>
            <a:lvl6pPr marL="871195" indent="0">
              <a:buNone/>
              <a:defRPr sz="610" b="1"/>
            </a:lvl6pPr>
            <a:lvl7pPr marL="1045434" indent="0">
              <a:buNone/>
              <a:defRPr sz="610" b="1"/>
            </a:lvl7pPr>
            <a:lvl8pPr marL="1219672" indent="0">
              <a:buNone/>
              <a:defRPr sz="610" b="1"/>
            </a:lvl8pPr>
            <a:lvl9pPr marL="1393911" indent="0">
              <a:buNone/>
              <a:defRPr sz="61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018" y="1670050"/>
            <a:ext cx="1474133" cy="245639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64060" y="1120775"/>
            <a:ext cx="1481393" cy="549275"/>
          </a:xfrm>
        </p:spPr>
        <p:txBody>
          <a:bodyPr anchor="b"/>
          <a:lstStyle>
            <a:lvl1pPr marL="0" indent="0">
              <a:buNone/>
              <a:defRPr sz="915" b="1"/>
            </a:lvl1pPr>
            <a:lvl2pPr marL="174239" indent="0">
              <a:buNone/>
              <a:defRPr sz="762" b="1"/>
            </a:lvl2pPr>
            <a:lvl3pPr marL="348478" indent="0">
              <a:buNone/>
              <a:defRPr sz="686" b="1"/>
            </a:lvl3pPr>
            <a:lvl4pPr marL="522717" indent="0">
              <a:buNone/>
              <a:defRPr sz="610" b="1"/>
            </a:lvl4pPr>
            <a:lvl5pPr marL="696956" indent="0">
              <a:buNone/>
              <a:defRPr sz="610" b="1"/>
            </a:lvl5pPr>
            <a:lvl6pPr marL="871195" indent="0">
              <a:buNone/>
              <a:defRPr sz="610" b="1"/>
            </a:lvl6pPr>
            <a:lvl7pPr marL="1045434" indent="0">
              <a:buNone/>
              <a:defRPr sz="610" b="1"/>
            </a:lvl7pPr>
            <a:lvl8pPr marL="1219672" indent="0">
              <a:buNone/>
              <a:defRPr sz="610" b="1"/>
            </a:lvl8pPr>
            <a:lvl9pPr marL="1393911" indent="0">
              <a:buNone/>
              <a:defRPr sz="61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64060" y="1670050"/>
            <a:ext cx="1481393" cy="245639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591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546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028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018" y="304800"/>
            <a:ext cx="1123862" cy="1066800"/>
          </a:xfrm>
        </p:spPr>
        <p:txBody>
          <a:bodyPr anchor="b"/>
          <a:lstStyle>
            <a:lvl1pPr>
              <a:defRPr sz="122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1393" y="658285"/>
            <a:ext cx="1764060" cy="3249083"/>
          </a:xfrm>
        </p:spPr>
        <p:txBody>
          <a:bodyPr/>
          <a:lstStyle>
            <a:lvl1pPr>
              <a:defRPr sz="1220"/>
            </a:lvl1pPr>
            <a:lvl2pPr>
              <a:defRPr sz="1067"/>
            </a:lvl2pPr>
            <a:lvl3pPr>
              <a:defRPr sz="915"/>
            </a:lvl3pPr>
            <a:lvl4pPr>
              <a:defRPr sz="762"/>
            </a:lvl4pPr>
            <a:lvl5pPr>
              <a:defRPr sz="762"/>
            </a:lvl5pPr>
            <a:lvl6pPr>
              <a:defRPr sz="762"/>
            </a:lvl6pPr>
            <a:lvl7pPr>
              <a:defRPr sz="762"/>
            </a:lvl7pPr>
            <a:lvl8pPr>
              <a:defRPr sz="762"/>
            </a:lvl8pPr>
            <a:lvl9pPr>
              <a:defRPr sz="762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0018" y="1371600"/>
            <a:ext cx="1123862" cy="2541059"/>
          </a:xfrm>
        </p:spPr>
        <p:txBody>
          <a:bodyPr/>
          <a:lstStyle>
            <a:lvl1pPr marL="0" indent="0">
              <a:buNone/>
              <a:defRPr sz="610"/>
            </a:lvl1pPr>
            <a:lvl2pPr marL="174239" indent="0">
              <a:buNone/>
              <a:defRPr sz="534"/>
            </a:lvl2pPr>
            <a:lvl3pPr marL="348478" indent="0">
              <a:buNone/>
              <a:defRPr sz="457"/>
            </a:lvl3pPr>
            <a:lvl4pPr marL="522717" indent="0">
              <a:buNone/>
              <a:defRPr sz="381"/>
            </a:lvl4pPr>
            <a:lvl5pPr marL="696956" indent="0">
              <a:buNone/>
              <a:defRPr sz="381"/>
            </a:lvl5pPr>
            <a:lvl6pPr marL="871195" indent="0">
              <a:buNone/>
              <a:defRPr sz="381"/>
            </a:lvl6pPr>
            <a:lvl7pPr marL="1045434" indent="0">
              <a:buNone/>
              <a:defRPr sz="381"/>
            </a:lvl7pPr>
            <a:lvl8pPr marL="1219672" indent="0">
              <a:buNone/>
              <a:defRPr sz="381"/>
            </a:lvl8pPr>
            <a:lvl9pPr marL="1393911" indent="0">
              <a:buNone/>
              <a:defRPr sz="38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990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018" y="304800"/>
            <a:ext cx="1123862" cy="1066800"/>
          </a:xfrm>
        </p:spPr>
        <p:txBody>
          <a:bodyPr anchor="b"/>
          <a:lstStyle>
            <a:lvl1pPr>
              <a:defRPr sz="122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81393" y="658285"/>
            <a:ext cx="1764060" cy="3249083"/>
          </a:xfrm>
        </p:spPr>
        <p:txBody>
          <a:bodyPr anchor="t"/>
          <a:lstStyle>
            <a:lvl1pPr marL="0" indent="0">
              <a:buNone/>
              <a:defRPr sz="1220"/>
            </a:lvl1pPr>
            <a:lvl2pPr marL="174239" indent="0">
              <a:buNone/>
              <a:defRPr sz="1067"/>
            </a:lvl2pPr>
            <a:lvl3pPr marL="348478" indent="0">
              <a:buNone/>
              <a:defRPr sz="915"/>
            </a:lvl3pPr>
            <a:lvl4pPr marL="522717" indent="0">
              <a:buNone/>
              <a:defRPr sz="762"/>
            </a:lvl4pPr>
            <a:lvl5pPr marL="696956" indent="0">
              <a:buNone/>
              <a:defRPr sz="762"/>
            </a:lvl5pPr>
            <a:lvl6pPr marL="871195" indent="0">
              <a:buNone/>
              <a:defRPr sz="762"/>
            </a:lvl6pPr>
            <a:lvl7pPr marL="1045434" indent="0">
              <a:buNone/>
              <a:defRPr sz="762"/>
            </a:lvl7pPr>
            <a:lvl8pPr marL="1219672" indent="0">
              <a:buNone/>
              <a:defRPr sz="762"/>
            </a:lvl8pPr>
            <a:lvl9pPr marL="1393911" indent="0">
              <a:buNone/>
              <a:defRPr sz="762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0018" y="1371600"/>
            <a:ext cx="1123862" cy="2541059"/>
          </a:xfrm>
        </p:spPr>
        <p:txBody>
          <a:bodyPr/>
          <a:lstStyle>
            <a:lvl1pPr marL="0" indent="0">
              <a:buNone/>
              <a:defRPr sz="610"/>
            </a:lvl1pPr>
            <a:lvl2pPr marL="174239" indent="0">
              <a:buNone/>
              <a:defRPr sz="534"/>
            </a:lvl2pPr>
            <a:lvl3pPr marL="348478" indent="0">
              <a:buNone/>
              <a:defRPr sz="457"/>
            </a:lvl3pPr>
            <a:lvl4pPr marL="522717" indent="0">
              <a:buNone/>
              <a:defRPr sz="381"/>
            </a:lvl4pPr>
            <a:lvl5pPr marL="696956" indent="0">
              <a:buNone/>
              <a:defRPr sz="381"/>
            </a:lvl5pPr>
            <a:lvl6pPr marL="871195" indent="0">
              <a:buNone/>
              <a:defRPr sz="381"/>
            </a:lvl6pPr>
            <a:lvl7pPr marL="1045434" indent="0">
              <a:buNone/>
              <a:defRPr sz="381"/>
            </a:lvl7pPr>
            <a:lvl8pPr marL="1219672" indent="0">
              <a:buNone/>
              <a:defRPr sz="381"/>
            </a:lvl8pPr>
            <a:lvl9pPr marL="1393911" indent="0">
              <a:buNone/>
              <a:defRPr sz="38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33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564" y="243418"/>
            <a:ext cx="3005436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564" y="1217083"/>
            <a:ext cx="3005436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9564" y="4237568"/>
            <a:ext cx="784027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4B2E-0565-4192-8B8C-FAA8BD5C5F24}" type="datetimeFigureOut">
              <a:rPr lang="nl-NL" smtClean="0"/>
              <a:t>11-3-2024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54262" y="4237568"/>
            <a:ext cx="117604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60972" y="4237568"/>
            <a:ext cx="784027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656DE-6D64-4AEF-9B03-4776E9476B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780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8478" rtl="0" eaLnBrk="1" latinLnBrk="0" hangingPunct="1">
        <a:lnSpc>
          <a:spcPct val="90000"/>
        </a:lnSpc>
        <a:spcBef>
          <a:spcPct val="0"/>
        </a:spcBef>
        <a:buNone/>
        <a:defRPr sz="1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7119" indent="-87119" algn="l" defTabSz="348478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1pPr>
      <a:lvl2pPr marL="261358" indent="-87119" algn="l" defTabSz="348478" rtl="0" eaLnBrk="1" latinLnBrk="0" hangingPunct="1">
        <a:lnSpc>
          <a:spcPct val="90000"/>
        </a:lnSpc>
        <a:spcBef>
          <a:spcPts val="191"/>
        </a:spcBef>
        <a:buFont typeface="Arial" panose="020B0604020202020204" pitchFamily="34" charset="0"/>
        <a:buChar char="•"/>
        <a:defRPr sz="915" kern="1200">
          <a:solidFill>
            <a:schemeClr val="tx1"/>
          </a:solidFill>
          <a:latin typeface="+mn-lt"/>
          <a:ea typeface="+mn-ea"/>
          <a:cs typeface="+mn-cs"/>
        </a:defRPr>
      </a:lvl2pPr>
      <a:lvl3pPr marL="435597" indent="-87119" algn="l" defTabSz="348478" rtl="0" eaLnBrk="1" latinLnBrk="0" hangingPunct="1">
        <a:lnSpc>
          <a:spcPct val="90000"/>
        </a:lnSpc>
        <a:spcBef>
          <a:spcPts val="191"/>
        </a:spcBef>
        <a:buFont typeface="Arial" panose="020B0604020202020204" pitchFamily="34" charset="0"/>
        <a:buChar char="•"/>
        <a:defRPr sz="762" kern="1200">
          <a:solidFill>
            <a:schemeClr val="tx1"/>
          </a:solidFill>
          <a:latin typeface="+mn-lt"/>
          <a:ea typeface="+mn-ea"/>
          <a:cs typeface="+mn-cs"/>
        </a:defRPr>
      </a:lvl3pPr>
      <a:lvl4pPr marL="609836" indent="-87119" algn="l" defTabSz="348478" rtl="0" eaLnBrk="1" latinLnBrk="0" hangingPunct="1">
        <a:lnSpc>
          <a:spcPct val="90000"/>
        </a:lnSpc>
        <a:spcBef>
          <a:spcPts val="191"/>
        </a:spcBef>
        <a:buFont typeface="Arial" panose="020B0604020202020204" pitchFamily="34" charset="0"/>
        <a:buChar char="•"/>
        <a:defRPr sz="686" kern="1200">
          <a:solidFill>
            <a:schemeClr val="tx1"/>
          </a:solidFill>
          <a:latin typeface="+mn-lt"/>
          <a:ea typeface="+mn-ea"/>
          <a:cs typeface="+mn-cs"/>
        </a:defRPr>
      </a:lvl4pPr>
      <a:lvl5pPr marL="784075" indent="-87119" algn="l" defTabSz="348478" rtl="0" eaLnBrk="1" latinLnBrk="0" hangingPunct="1">
        <a:lnSpc>
          <a:spcPct val="90000"/>
        </a:lnSpc>
        <a:spcBef>
          <a:spcPts val="191"/>
        </a:spcBef>
        <a:buFont typeface="Arial" panose="020B0604020202020204" pitchFamily="34" charset="0"/>
        <a:buChar char="•"/>
        <a:defRPr sz="686" kern="1200">
          <a:solidFill>
            <a:schemeClr val="tx1"/>
          </a:solidFill>
          <a:latin typeface="+mn-lt"/>
          <a:ea typeface="+mn-ea"/>
          <a:cs typeface="+mn-cs"/>
        </a:defRPr>
      </a:lvl5pPr>
      <a:lvl6pPr marL="958314" indent="-87119" algn="l" defTabSz="348478" rtl="0" eaLnBrk="1" latinLnBrk="0" hangingPunct="1">
        <a:lnSpc>
          <a:spcPct val="90000"/>
        </a:lnSpc>
        <a:spcBef>
          <a:spcPts val="191"/>
        </a:spcBef>
        <a:buFont typeface="Arial" panose="020B0604020202020204" pitchFamily="34" charset="0"/>
        <a:buChar char="•"/>
        <a:defRPr sz="686" kern="1200">
          <a:solidFill>
            <a:schemeClr val="tx1"/>
          </a:solidFill>
          <a:latin typeface="+mn-lt"/>
          <a:ea typeface="+mn-ea"/>
          <a:cs typeface="+mn-cs"/>
        </a:defRPr>
      </a:lvl6pPr>
      <a:lvl7pPr marL="1132553" indent="-87119" algn="l" defTabSz="348478" rtl="0" eaLnBrk="1" latinLnBrk="0" hangingPunct="1">
        <a:lnSpc>
          <a:spcPct val="90000"/>
        </a:lnSpc>
        <a:spcBef>
          <a:spcPts val="191"/>
        </a:spcBef>
        <a:buFont typeface="Arial" panose="020B0604020202020204" pitchFamily="34" charset="0"/>
        <a:buChar char="•"/>
        <a:defRPr sz="686" kern="1200">
          <a:solidFill>
            <a:schemeClr val="tx1"/>
          </a:solidFill>
          <a:latin typeface="+mn-lt"/>
          <a:ea typeface="+mn-ea"/>
          <a:cs typeface="+mn-cs"/>
        </a:defRPr>
      </a:lvl7pPr>
      <a:lvl8pPr marL="1306792" indent="-87119" algn="l" defTabSz="348478" rtl="0" eaLnBrk="1" latinLnBrk="0" hangingPunct="1">
        <a:lnSpc>
          <a:spcPct val="90000"/>
        </a:lnSpc>
        <a:spcBef>
          <a:spcPts val="191"/>
        </a:spcBef>
        <a:buFont typeface="Arial" panose="020B0604020202020204" pitchFamily="34" charset="0"/>
        <a:buChar char="•"/>
        <a:defRPr sz="686" kern="1200">
          <a:solidFill>
            <a:schemeClr val="tx1"/>
          </a:solidFill>
          <a:latin typeface="+mn-lt"/>
          <a:ea typeface="+mn-ea"/>
          <a:cs typeface="+mn-cs"/>
        </a:defRPr>
      </a:lvl8pPr>
      <a:lvl9pPr marL="1481031" indent="-87119" algn="l" defTabSz="348478" rtl="0" eaLnBrk="1" latinLnBrk="0" hangingPunct="1">
        <a:lnSpc>
          <a:spcPct val="90000"/>
        </a:lnSpc>
        <a:spcBef>
          <a:spcPts val="191"/>
        </a:spcBef>
        <a:buFont typeface="Arial" panose="020B0604020202020204" pitchFamily="34" charset="0"/>
        <a:buChar char="•"/>
        <a:defRPr sz="6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1pPr>
      <a:lvl2pPr marL="174239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2pPr>
      <a:lvl3pPr marL="348478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3pPr>
      <a:lvl4pPr marL="522717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4pPr>
      <a:lvl5pPr marL="696956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5pPr>
      <a:lvl6pPr marL="871195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6pPr>
      <a:lvl7pPr marL="1045434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7pPr>
      <a:lvl8pPr marL="1219672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8pPr>
      <a:lvl9pPr marL="1393911" algn="l" defTabSz="348478" rtl="0" eaLnBrk="1" latinLnBrk="0" hangingPunct="1">
        <a:defRPr sz="6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>
            <a:extLst>
              <a:ext uri="{FF2B5EF4-FFF2-40B4-BE49-F238E27FC236}">
                <a16:creationId xmlns:a16="http://schemas.microsoft.com/office/drawing/2014/main" id="{C5696FBA-2600-25D4-98E4-2ED0092DBC48}"/>
              </a:ext>
            </a:extLst>
          </p:cNvPr>
          <p:cNvSpPr txBox="1"/>
          <p:nvPr/>
        </p:nvSpPr>
        <p:spPr>
          <a:xfrm>
            <a:off x="86395" y="112278"/>
            <a:ext cx="333088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/>
              <a:t>Blanco sjabloon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b="1" dirty="0"/>
              <a:t>LET OP!!! </a:t>
            </a:r>
          </a:p>
          <a:p>
            <a:r>
              <a:rPr lang="nl-NL" b="1" dirty="0"/>
              <a:t>Gebruik geen witte achtergrond.</a:t>
            </a:r>
          </a:p>
        </p:txBody>
      </p:sp>
    </p:spTree>
    <p:extLst>
      <p:ext uri="{BB962C8B-B14F-4D97-AF65-F5344CB8AC3E}">
        <p14:creationId xmlns:p14="http://schemas.microsoft.com/office/powerpoint/2010/main" val="19841509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8623c7-3474-492e-b91c-00ee92ab451f" xsi:nil="true"/>
    <lcf76f155ced4ddcb4097134ff3c332f xmlns="abaf2824-b3ae-49bd-a928-09c4b2c5daa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09216F3DB71A4AB28D79525D0A1595" ma:contentTypeVersion="15" ma:contentTypeDescription="Een nieuw document maken." ma:contentTypeScope="" ma:versionID="44b954cc66e0b4adc725b36a6b051507">
  <xsd:schema xmlns:xsd="http://www.w3.org/2001/XMLSchema" xmlns:xs="http://www.w3.org/2001/XMLSchema" xmlns:p="http://schemas.microsoft.com/office/2006/metadata/properties" xmlns:ns2="abaf2824-b3ae-49bd-a928-09c4b2c5daa2" xmlns:ns3="628623c7-3474-492e-b91c-00ee92ab451f" targetNamespace="http://schemas.microsoft.com/office/2006/metadata/properties" ma:root="true" ma:fieldsID="854fb39d11e33e1ed28a7eb720536cf4" ns2:_="" ns3:_="">
    <xsd:import namespace="abaf2824-b3ae-49bd-a928-09c4b2c5daa2"/>
    <xsd:import namespace="628623c7-3474-492e-b91c-00ee92ab45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af2824-b3ae-49bd-a928-09c4b2c5da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Afbeeldingtags" ma:readOnly="false" ma:fieldId="{5cf76f15-5ced-4ddc-b409-7134ff3c332f}" ma:taxonomyMulti="true" ma:sspId="0c10344a-7caf-40d1-946f-6a236c354a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8623c7-3474-492e-b91c-00ee92ab451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a1c49fc-835c-46e5-9387-c0e9058ef3ed}" ma:internalName="TaxCatchAll" ma:showField="CatchAllData" ma:web="628623c7-3474-492e-b91c-00ee92ab45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7BE57E-D196-479E-9212-41450D9E06AD}">
  <ds:schemaRefs>
    <ds:schemaRef ds:uri="http://schemas.microsoft.com/office/2006/metadata/properties"/>
    <ds:schemaRef ds:uri="http://schemas.microsoft.com/office/infopath/2007/PartnerControls"/>
    <ds:schemaRef ds:uri="628623c7-3474-492e-b91c-00ee92ab451f"/>
    <ds:schemaRef ds:uri="abaf2824-b3ae-49bd-a928-09c4b2c5daa2"/>
  </ds:schemaRefs>
</ds:datastoreItem>
</file>

<file path=customXml/itemProps2.xml><?xml version="1.0" encoding="utf-8"?>
<ds:datastoreItem xmlns:ds="http://schemas.openxmlformats.org/officeDocument/2006/customXml" ds:itemID="{68425FC8-D434-4BB6-802A-9DBBE1BBE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056771-7B6D-41B8-B20E-95C1C2E59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af2824-b3ae-49bd-a928-09c4b2c5daa2"/>
    <ds:schemaRef ds:uri="628623c7-3474-492e-b91c-00ee92ab45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10</Words>
  <Application>Microsoft Office PowerPoint</Application>
  <PresentationFormat>Aangepast</PresentationFormat>
  <Paragraphs>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Chantal van Leeuwen</dc:creator>
  <cp:lastModifiedBy>Gemeente Nieuwegein</cp:lastModifiedBy>
  <cp:revision>2</cp:revision>
  <dcterms:created xsi:type="dcterms:W3CDTF">2023-10-30T15:09:29Z</dcterms:created>
  <dcterms:modified xsi:type="dcterms:W3CDTF">2024-03-11T08:58:50Z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0x0101006909216F3DB71A4AB28D79525D0A1595</vt:lpwstr>
  </property>
  <property fmtid="{D5CDD505-2E9C-101B-9397-08002B2CF9AE}" pid="3" name="MediaServiceImageTags">
    <vt:lpwstr/>
  </property>
</Properties>
</file>