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430588" cy="1144588"/>
  <p:notesSz cx="6858000" cy="9144000"/>
  <p:defaultTextStyle>
    <a:defPPr>
      <a:defRPr lang="nl-NL"/>
    </a:defPPr>
    <a:lvl1pPr marL="0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1pPr>
    <a:lvl2pPr marL="130594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2pPr>
    <a:lvl3pPr marL="261188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3pPr>
    <a:lvl4pPr marL="391781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4pPr>
    <a:lvl5pPr marL="522375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5pPr>
    <a:lvl6pPr marL="652969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6pPr>
    <a:lvl7pPr marL="783563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7pPr>
    <a:lvl8pPr marL="914156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8pPr>
    <a:lvl9pPr marL="1044750" algn="l" defTabSz="261188" rtl="0" eaLnBrk="1" latinLnBrk="0" hangingPunct="1">
      <a:defRPr sz="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1">
          <p15:clr>
            <a:srgbClr val="A4A3A4"/>
          </p15:clr>
        </p15:guide>
        <p15:guide id="2" pos="10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2B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99" d="100"/>
          <a:sy n="199" d="100"/>
        </p:scale>
        <p:origin x="216" y="96"/>
      </p:cViewPr>
      <p:guideLst>
        <p:guide orient="horz" pos="361"/>
        <p:guide pos="10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7294" y="355564"/>
            <a:ext cx="2916000" cy="24534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14588" y="648600"/>
            <a:ext cx="2401412" cy="29250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305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61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91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22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52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835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14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044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222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491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243589" y="10068"/>
            <a:ext cx="385941" cy="21699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5766" y="10068"/>
            <a:ext cx="1100647" cy="21699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3981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75889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993" y="735504"/>
            <a:ext cx="2916000" cy="227328"/>
          </a:xfrm>
        </p:spPr>
        <p:txBody>
          <a:bodyPr anchor="t"/>
          <a:lstStyle>
            <a:lvl1pPr algn="l">
              <a:defRPr sz="11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70993" y="485125"/>
            <a:ext cx="2916000" cy="250379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3059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2pPr>
            <a:lvl3pPr marL="26118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391781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22375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65296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78356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91415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04475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84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5765" y="59349"/>
            <a:ext cx="743294" cy="16771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86235" y="59349"/>
            <a:ext cx="743294" cy="167714"/>
          </a:xfrm>
        </p:spPr>
        <p:txBody>
          <a:bodyPr/>
          <a:lstStyle>
            <a:lvl1pPr>
              <a:defRPr sz="800"/>
            </a:lvl1pPr>
            <a:lvl2pPr>
              <a:defRPr sz="7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32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530" y="45836"/>
            <a:ext cx="3087529" cy="190765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1529" y="256208"/>
            <a:ext cx="1515772" cy="10677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594" indent="0">
              <a:buNone/>
              <a:defRPr sz="600" b="1"/>
            </a:lvl2pPr>
            <a:lvl3pPr marL="261188" indent="0">
              <a:buNone/>
              <a:defRPr sz="500" b="1"/>
            </a:lvl3pPr>
            <a:lvl4pPr marL="391781" indent="0">
              <a:buNone/>
              <a:defRPr sz="500" b="1"/>
            </a:lvl4pPr>
            <a:lvl5pPr marL="522375" indent="0">
              <a:buNone/>
              <a:defRPr sz="500" b="1"/>
            </a:lvl5pPr>
            <a:lvl6pPr marL="652969" indent="0">
              <a:buNone/>
              <a:defRPr sz="500" b="1"/>
            </a:lvl6pPr>
            <a:lvl7pPr marL="783563" indent="0">
              <a:buNone/>
              <a:defRPr sz="500" b="1"/>
            </a:lvl7pPr>
            <a:lvl8pPr marL="914156" indent="0">
              <a:buNone/>
              <a:defRPr sz="500" b="1"/>
            </a:lvl8pPr>
            <a:lvl9pPr marL="1044750" indent="0">
              <a:buNone/>
              <a:defRPr sz="5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71529" y="362983"/>
            <a:ext cx="1515772" cy="65946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742691" y="256208"/>
            <a:ext cx="1516368" cy="106775"/>
          </a:xfrm>
        </p:spPr>
        <p:txBody>
          <a:bodyPr anchor="b"/>
          <a:lstStyle>
            <a:lvl1pPr marL="0" indent="0">
              <a:buNone/>
              <a:defRPr sz="700" b="1"/>
            </a:lvl1pPr>
            <a:lvl2pPr marL="130594" indent="0">
              <a:buNone/>
              <a:defRPr sz="600" b="1"/>
            </a:lvl2pPr>
            <a:lvl3pPr marL="261188" indent="0">
              <a:buNone/>
              <a:defRPr sz="500" b="1"/>
            </a:lvl3pPr>
            <a:lvl4pPr marL="391781" indent="0">
              <a:buNone/>
              <a:defRPr sz="500" b="1"/>
            </a:lvl4pPr>
            <a:lvl5pPr marL="522375" indent="0">
              <a:buNone/>
              <a:defRPr sz="500" b="1"/>
            </a:lvl5pPr>
            <a:lvl6pPr marL="652969" indent="0">
              <a:buNone/>
              <a:defRPr sz="500" b="1"/>
            </a:lvl6pPr>
            <a:lvl7pPr marL="783563" indent="0">
              <a:buNone/>
              <a:defRPr sz="500" b="1"/>
            </a:lvl7pPr>
            <a:lvl8pPr marL="914156" indent="0">
              <a:buNone/>
              <a:defRPr sz="500" b="1"/>
            </a:lvl8pPr>
            <a:lvl9pPr marL="1044750" indent="0">
              <a:buNone/>
              <a:defRPr sz="5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742691" y="362983"/>
            <a:ext cx="1516368" cy="65946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5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2195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034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78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1530" y="45571"/>
            <a:ext cx="1128640" cy="193944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41265" y="45572"/>
            <a:ext cx="1917794" cy="97687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1530" y="239516"/>
            <a:ext cx="1128640" cy="782930"/>
          </a:xfrm>
        </p:spPr>
        <p:txBody>
          <a:bodyPr/>
          <a:lstStyle>
            <a:lvl1pPr marL="0" indent="0">
              <a:buNone/>
              <a:defRPr sz="400"/>
            </a:lvl1pPr>
            <a:lvl2pPr marL="130594" indent="0">
              <a:buNone/>
              <a:defRPr sz="400"/>
            </a:lvl2pPr>
            <a:lvl3pPr marL="261188" indent="0">
              <a:buNone/>
              <a:defRPr sz="300"/>
            </a:lvl3pPr>
            <a:lvl4pPr marL="391781" indent="0">
              <a:buNone/>
              <a:defRPr sz="200"/>
            </a:lvl4pPr>
            <a:lvl5pPr marL="522375" indent="0">
              <a:buNone/>
              <a:defRPr sz="200"/>
            </a:lvl5pPr>
            <a:lvl6pPr marL="652969" indent="0">
              <a:buNone/>
              <a:defRPr sz="200"/>
            </a:lvl6pPr>
            <a:lvl7pPr marL="783563" indent="0">
              <a:buNone/>
              <a:defRPr sz="200"/>
            </a:lvl7pPr>
            <a:lvl8pPr marL="914156" indent="0">
              <a:buNone/>
              <a:defRPr sz="200"/>
            </a:lvl8pPr>
            <a:lvl9pPr marL="1044750" indent="0">
              <a:buNone/>
              <a:defRPr sz="2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18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2420" y="801213"/>
            <a:ext cx="2058353" cy="94587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672420" y="102271"/>
            <a:ext cx="2058353" cy="686753"/>
          </a:xfrm>
        </p:spPr>
        <p:txBody>
          <a:bodyPr/>
          <a:lstStyle>
            <a:lvl1pPr marL="0" indent="0">
              <a:buNone/>
              <a:defRPr sz="900"/>
            </a:lvl1pPr>
            <a:lvl2pPr marL="130594" indent="0">
              <a:buNone/>
              <a:defRPr sz="800"/>
            </a:lvl2pPr>
            <a:lvl3pPr marL="261188" indent="0">
              <a:buNone/>
              <a:defRPr sz="700"/>
            </a:lvl3pPr>
            <a:lvl4pPr marL="391781" indent="0">
              <a:buNone/>
              <a:defRPr sz="600"/>
            </a:lvl4pPr>
            <a:lvl5pPr marL="522375" indent="0">
              <a:buNone/>
              <a:defRPr sz="600"/>
            </a:lvl5pPr>
            <a:lvl6pPr marL="652969" indent="0">
              <a:buNone/>
              <a:defRPr sz="600"/>
            </a:lvl6pPr>
            <a:lvl7pPr marL="783563" indent="0">
              <a:buNone/>
              <a:defRPr sz="600"/>
            </a:lvl7pPr>
            <a:lvl8pPr marL="914156" indent="0">
              <a:buNone/>
              <a:defRPr sz="600"/>
            </a:lvl8pPr>
            <a:lvl9pPr marL="1044750" indent="0">
              <a:buNone/>
              <a:defRPr sz="6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2420" y="895800"/>
            <a:ext cx="2058353" cy="134330"/>
          </a:xfrm>
        </p:spPr>
        <p:txBody>
          <a:bodyPr/>
          <a:lstStyle>
            <a:lvl1pPr marL="0" indent="0">
              <a:buNone/>
              <a:defRPr sz="400"/>
            </a:lvl1pPr>
            <a:lvl2pPr marL="130594" indent="0">
              <a:buNone/>
              <a:defRPr sz="400"/>
            </a:lvl2pPr>
            <a:lvl3pPr marL="261188" indent="0">
              <a:buNone/>
              <a:defRPr sz="300"/>
            </a:lvl3pPr>
            <a:lvl4pPr marL="391781" indent="0">
              <a:buNone/>
              <a:defRPr sz="200"/>
            </a:lvl4pPr>
            <a:lvl5pPr marL="522375" indent="0">
              <a:buNone/>
              <a:defRPr sz="200"/>
            </a:lvl5pPr>
            <a:lvl6pPr marL="652969" indent="0">
              <a:buNone/>
              <a:defRPr sz="200"/>
            </a:lvl6pPr>
            <a:lvl7pPr marL="783563" indent="0">
              <a:buNone/>
              <a:defRPr sz="200"/>
            </a:lvl7pPr>
            <a:lvl8pPr marL="914156" indent="0">
              <a:buNone/>
              <a:defRPr sz="200"/>
            </a:lvl8pPr>
            <a:lvl9pPr marL="1044750" indent="0">
              <a:buNone/>
              <a:defRPr sz="2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519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71530" y="45836"/>
            <a:ext cx="3087529" cy="190765"/>
          </a:xfrm>
          <a:prstGeom prst="rect">
            <a:avLst/>
          </a:prstGeom>
        </p:spPr>
        <p:txBody>
          <a:bodyPr vert="horz" lIns="26118" tIns="13059" rIns="26118" bIns="13059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71530" y="267071"/>
            <a:ext cx="3087529" cy="755375"/>
          </a:xfrm>
          <a:prstGeom prst="rect">
            <a:avLst/>
          </a:prstGeom>
        </p:spPr>
        <p:txBody>
          <a:bodyPr vert="horz" lIns="26118" tIns="13059" rIns="26118" bIns="13059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71530" y="1060864"/>
            <a:ext cx="800471" cy="60938"/>
          </a:xfrm>
          <a:prstGeom prst="rect">
            <a:avLst/>
          </a:prstGeom>
        </p:spPr>
        <p:txBody>
          <a:bodyPr vert="horz" lIns="26118" tIns="13059" rIns="26118" bIns="13059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86A4A-0B2B-4226-B702-0977AA2FF5DB}" type="datetimeFigureOut">
              <a:rPr lang="nl-NL" smtClean="0"/>
              <a:t>22-3-2022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172118" y="1060864"/>
            <a:ext cx="1086353" cy="60938"/>
          </a:xfrm>
          <a:prstGeom prst="rect">
            <a:avLst/>
          </a:prstGeom>
        </p:spPr>
        <p:txBody>
          <a:bodyPr vert="horz" lIns="26118" tIns="13059" rIns="26118" bIns="13059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458589" y="1060864"/>
            <a:ext cx="800471" cy="60938"/>
          </a:xfrm>
          <a:prstGeom prst="rect">
            <a:avLst/>
          </a:prstGeom>
        </p:spPr>
        <p:txBody>
          <a:bodyPr vert="horz" lIns="26118" tIns="13059" rIns="26118" bIns="13059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14016-C1AA-418E-A9D4-F46B1A98C0D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8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61188" rtl="0" eaLnBrk="1" latinLnBrk="0" hangingPunct="1">
        <a:spcBef>
          <a:spcPct val="0"/>
        </a:spcBef>
        <a:buNone/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945" indent="-97945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12215" indent="-81621" algn="l" defTabSz="261188" rtl="0" eaLnBrk="1" latinLnBrk="0" hangingPunct="1">
        <a:spcBef>
          <a:spcPct val="20000"/>
        </a:spcBef>
        <a:buFont typeface="Arial" panose="020B0604020202020204" pitchFamily="34" charset="0"/>
        <a:buChar char="–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326484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57078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87672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8266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48859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979453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10047" indent="-65297" algn="l" defTabSz="261188" rtl="0" eaLnBrk="1" latinLnBrk="0" hangingPunct="1">
        <a:spcBef>
          <a:spcPct val="20000"/>
        </a:spcBef>
        <a:buFont typeface="Arial" panose="020B0604020202020204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1pPr>
      <a:lvl2pPr marL="130594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2pPr>
      <a:lvl3pPr marL="261188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3pPr>
      <a:lvl4pPr marL="391781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522375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652969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783563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914156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1044750" algn="l" defTabSz="261188" rtl="0" eaLnBrk="1" latinLnBrk="0" hangingPunct="1"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0" y="55751"/>
            <a:ext cx="3430588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nl-NL" sz="200" b="1" dirty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Dit is een voorbeeld.</a:t>
            </a:r>
          </a:p>
          <a:p>
            <a:pPr algn="ctr"/>
            <a:endParaRPr lang="nl-NL" sz="11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Hier kunt u uw evenement</a:t>
            </a:r>
          </a:p>
          <a:p>
            <a:pPr algn="ctr"/>
            <a:endParaRPr lang="nl-NL" sz="9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nl-NL" sz="14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kenbaar maken.</a:t>
            </a: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10" y="68238"/>
            <a:ext cx="646907" cy="28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42939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15</Words>
  <Application>Microsoft Office PowerPoint</Application>
  <PresentationFormat>Aangepast</PresentationFormat>
  <Paragraphs>6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Sjabloon regioboard</dc:title>
  <dc:creator>Gemeente Nieuwegein</dc:creator>
  <cp:lastModifiedBy>Duursma, Fimke</cp:lastModifiedBy>
  <cp:revision>20</cp:revision>
  <dcterms:created xsi:type="dcterms:W3CDTF">2016-11-29T08:13:24Z</dcterms:created>
  <dcterms:modified xsi:type="dcterms:W3CDTF">2022-03-22T08:57:08Z</dcterms:modified>
</cp:coreProperties>
</file>